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3"/>
  </p:notesMasterIdLst>
  <p:sldIdLst>
    <p:sldId id="332" r:id="rId2"/>
    <p:sldId id="306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2" r:id="rId12"/>
  </p:sldIdLst>
  <p:sldSz cx="9144000" cy="6858000" type="screen4x3"/>
  <p:notesSz cx="6858000" cy="9144000"/>
  <p:embeddedFontLst>
    <p:embeddedFont>
      <p:font typeface="Garamond" pitchFamily="18" charset="0"/>
      <p:regular r:id="rId14"/>
      <p:bold r:id="rId15"/>
      <p: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CC00"/>
    <a:srgbClr val="FF9900"/>
    <a:srgbClr val="990000"/>
    <a:srgbClr val="080808"/>
    <a:srgbClr val="0080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6" autoAdjust="0"/>
    <p:restoredTop sz="94660"/>
  </p:normalViewPr>
  <p:slideViewPr>
    <p:cSldViewPr>
      <p:cViewPr>
        <p:scale>
          <a:sx n="50" d="100"/>
          <a:sy n="50" d="100"/>
        </p:scale>
        <p:origin x="-189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2A220-3C1F-4E4D-821E-7474DC6829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6524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83A0A-2DB4-409A-8C68-4D825B0A9F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349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260BC-6318-447E-8872-D9C71A800B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148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86E8-71AD-4B45-908E-F67F56DC65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03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9935F-9929-4F40-9B79-DAD1479D22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287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5A4B6-7266-43FA-B9D1-40CD9C7156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481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EC4CF-8C45-44EB-B8B4-94D9F37135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38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5E77D-8DC5-4632-85AF-8BB2790945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328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51AA-0BBF-471C-B59C-9853F913EA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895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4B4DC-538F-42F9-A655-2B6BA100FA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174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6686-83B7-4146-ABF2-2C1D3D6D28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49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2ABEC-9C1E-402A-A163-919EDCF809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377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61E2C2-1BA9-4F99-B54D-15B05CCD89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8150"/>
            <a:ext cx="33337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267200"/>
            <a:ext cx="60579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114300"/>
            <a:ext cx="49911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1828800"/>
            <a:ext cx="204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562725"/>
            <a:ext cx="37623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#9</a:t>
            </a:r>
          </a:p>
        </p:txBody>
      </p:sp>
      <p:pic>
        <p:nvPicPr>
          <p:cNvPr id="1126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latin typeface="Garamond" pitchFamily="18" charset="0"/>
              </a:rPr>
              <a:t>Everyone is beautiful.</a:t>
            </a:r>
          </a:p>
        </p:txBody>
      </p:sp>
      <p:pic>
        <p:nvPicPr>
          <p:cNvPr id="1126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8150"/>
            <a:ext cx="33337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267200"/>
            <a:ext cx="60579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114300"/>
            <a:ext cx="49911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1828800"/>
            <a:ext cx="204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562725"/>
            <a:ext cx="37623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921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#1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latin typeface="Garamond" pitchFamily="18" charset="0"/>
              </a:rPr>
              <a:t>Everyone is born with the same chances to succeed in life.</a:t>
            </a:r>
          </a:p>
        </p:txBody>
      </p:sp>
      <p:pic>
        <p:nvPicPr>
          <p:cNvPr id="307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#2</a:t>
            </a:r>
          </a:p>
        </p:txBody>
      </p:sp>
      <p:pic>
        <p:nvPicPr>
          <p:cNvPr id="4100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latin typeface="Garamond" pitchFamily="18" charset="0"/>
              </a:rPr>
              <a:t>In a good society, people will make friends with other people when they are by themselves and lonely.</a:t>
            </a:r>
          </a:p>
        </p:txBody>
      </p:sp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#3</a:t>
            </a:r>
          </a:p>
        </p:txBody>
      </p:sp>
      <p:pic>
        <p:nvPicPr>
          <p:cNvPr id="512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latin typeface="Garamond" pitchFamily="18" charset="0"/>
              </a:rPr>
              <a:t>Words don’t really hurt. People should get stronger instead of being weak.</a:t>
            </a:r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#4</a:t>
            </a:r>
          </a:p>
        </p:txBody>
      </p:sp>
      <p:pic>
        <p:nvPicPr>
          <p:cNvPr id="6148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latin typeface="Garamond" pitchFamily="18" charset="0"/>
              </a:rPr>
              <a:t>Our first impressions about someone are important, and we can tell who a person really is if we pay attention to what we see during that first meeting. </a:t>
            </a:r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#5</a:t>
            </a:r>
          </a:p>
        </p:txBody>
      </p:sp>
      <p:pic>
        <p:nvPicPr>
          <p:cNvPr id="717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latin typeface="Garamond" pitchFamily="18" charset="0"/>
              </a:rPr>
              <a:t>Parents should protect their children from getting hurt by society.</a:t>
            </a: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#6</a:t>
            </a:r>
          </a:p>
        </p:txBody>
      </p:sp>
      <p:pic>
        <p:nvPicPr>
          <p:cNvPr id="819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latin typeface="Garamond" pitchFamily="18" charset="0"/>
              </a:rPr>
              <a:t>We should hide or fix the parts of ourselves that we think aren’t attractive.</a:t>
            </a:r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#7</a:t>
            </a: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latin typeface="Garamond" pitchFamily="18" charset="0"/>
              </a:rPr>
              <a:t>When adults make rules and tell kids to obey them, kids should break the rules so they can make memories that will last forever.</a:t>
            </a:r>
          </a:p>
        </p:txBody>
      </p:sp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800600"/>
            <a:ext cx="31623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90600" y="1279525"/>
            <a:ext cx="1905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7500" b="1">
                <a:latin typeface="Garamond" pitchFamily="18" charset="0"/>
              </a:rPr>
              <a:t>#8</a:t>
            </a:r>
          </a:p>
        </p:txBody>
      </p:sp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160338"/>
            <a:ext cx="40671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9600" y="2490788"/>
            <a:ext cx="8001000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500" b="1">
                <a:latin typeface="Garamond" pitchFamily="18" charset="0"/>
              </a:rPr>
              <a:t>No matter what happens between best friends, they will really be friends forever and will always remember the good times they’ve had together.</a:t>
            </a:r>
          </a:p>
        </p:txBody>
      </p:sp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338"/>
            <a:ext cx="2049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1657350"/>
            <a:ext cx="860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175</Words>
  <Application>Microsoft Office PowerPoint</Application>
  <PresentationFormat>Presentación en pantalla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Garamond</vt:lpstr>
      <vt:lpstr>Wingdings</vt:lpstr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PreReadingBias</dc:title>
  <dc:creator>Created For Learning</dc:creator>
  <cp:lastModifiedBy>ana ana ana</cp:lastModifiedBy>
  <cp:revision>268</cp:revision>
  <dcterms:created xsi:type="dcterms:W3CDTF">2008-03-27T15:21:26Z</dcterms:created>
  <dcterms:modified xsi:type="dcterms:W3CDTF">2017-01-10T14:51:49Z</dcterms:modified>
</cp:coreProperties>
</file>