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3BCDD6A-D3D3-4B64-9A01-04867AE416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35D6210-0BE8-4A6D-8B08-97787424129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DD6A-D3D3-4B64-9A01-04867AE416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210-0BE8-4A6D-8B08-97787424129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DD6A-D3D3-4B64-9A01-04867AE416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210-0BE8-4A6D-8B08-97787424129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DD6A-D3D3-4B64-9A01-04867AE416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210-0BE8-4A6D-8B08-97787424129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DD6A-D3D3-4B64-9A01-04867AE416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210-0BE8-4A6D-8B08-97787424129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DD6A-D3D3-4B64-9A01-04867AE416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210-0BE8-4A6D-8B08-97787424129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DD6A-D3D3-4B64-9A01-04867AE416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210-0BE8-4A6D-8B08-97787424129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DD6A-D3D3-4B64-9A01-04867AE416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210-0BE8-4A6D-8B08-97787424129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DD6A-D3D3-4B64-9A01-04867AE416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210-0BE8-4A6D-8B08-97787424129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DD6A-D3D3-4B64-9A01-04867AE416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210-0BE8-4A6D-8B08-97787424129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DD6A-D3D3-4B64-9A01-04867AE416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6210-0BE8-4A6D-8B08-97787424129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3BCDD6A-D3D3-4B64-9A01-04867AE416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35D6210-0BE8-4A6D-8B08-97787424129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Ireland’s Mythical Creatures &amp; Legends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Introduction to the Irish </a:t>
            </a:r>
            <a:r>
              <a:rPr lang="en-US" dirty="0" err="1" smtClean="0"/>
              <a:t>Fae</a:t>
            </a:r>
            <a:r>
              <a:rPr lang="en-US" dirty="0" smtClean="0"/>
              <a:t> and Folklore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48828" y="5397043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By Sarah Moje via www.BrightHubEducation.Com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3660803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00462"/>
            <a:ext cx="2667000" cy="472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631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Finn </a:t>
            </a:r>
            <a:r>
              <a:rPr lang="en-US" dirty="0" err="1" smtClean="0"/>
              <a:t>MacCool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Finn is a warrior of Irish myths.</a:t>
            </a:r>
          </a:p>
          <a:p>
            <a:r>
              <a:rPr lang="en-US" dirty="0" smtClean="0"/>
              <a:t>He appears in a great many Irish legends.</a:t>
            </a:r>
          </a:p>
          <a:p>
            <a:r>
              <a:rPr lang="en-US" dirty="0" smtClean="0"/>
              <a:t>He is reputed to have all the knowledge in the world.</a:t>
            </a:r>
          </a:p>
          <a:p>
            <a:r>
              <a:rPr lang="en-US" dirty="0" smtClean="0"/>
              <a:t>He carried the knowledge in his thumb and whenever he wanted to learn something, he just had to suck his thumb.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6132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57250"/>
            <a:ext cx="35052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8250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Saint Patrick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Born in Britain; he was not Irish. </a:t>
            </a:r>
          </a:p>
          <a:p>
            <a:r>
              <a:rPr lang="en-US" sz="1900" dirty="0" smtClean="0"/>
              <a:t>He was kidnapped as a child and sold into slavery in Ireland.</a:t>
            </a:r>
          </a:p>
          <a:p>
            <a:r>
              <a:rPr lang="en-US" sz="1900" dirty="0" smtClean="0"/>
              <a:t>While a slave, he became a Christian and spent the rest of his life teaching the Irish about Christianity.</a:t>
            </a:r>
          </a:p>
          <a:p>
            <a:r>
              <a:rPr lang="en-US" sz="1900" dirty="0" smtClean="0"/>
              <a:t>He was forgotten for years after his death.</a:t>
            </a:r>
          </a:p>
          <a:p>
            <a:r>
              <a:rPr lang="en-US" sz="1900" dirty="0" smtClean="0"/>
              <a:t>Irish monks created his legend, telling the tale that he drove the snakes out of Ireland</a:t>
            </a:r>
            <a:r>
              <a:rPr lang="en-US" dirty="0" smtClean="0"/>
              <a:t>.</a:t>
            </a:r>
          </a:p>
          <a:p>
            <a:r>
              <a:rPr lang="en-US" sz="1800" dirty="0" smtClean="0"/>
              <a:t>The snakes symbolized pagans, and St. Patrick symbolized Christianity.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751451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90530"/>
            <a:ext cx="2362200" cy="451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5289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Shamrock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3 green leaves of the Shamrock has a history with all of Ireland’s historical cultures.</a:t>
            </a:r>
          </a:p>
          <a:p>
            <a:r>
              <a:rPr lang="en-US" dirty="0" smtClean="0"/>
              <a:t>Druids believe it was a plant that could ward off evil.</a:t>
            </a:r>
          </a:p>
          <a:p>
            <a:r>
              <a:rPr lang="en-US" dirty="0" smtClean="0"/>
              <a:t>Celtics believed the heart shaped leaves made it a mystical plant.</a:t>
            </a:r>
          </a:p>
          <a:p>
            <a:r>
              <a:rPr lang="en-US" dirty="0" smtClean="0"/>
              <a:t>Christians believed the three leaves represented the Holy Trinity.</a:t>
            </a:r>
          </a:p>
          <a:p>
            <a:r>
              <a:rPr lang="en-US" dirty="0" smtClean="0"/>
              <a:t>No wonder it is the symbol of all things Irish.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4775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8354"/>
            <a:ext cx="5410200" cy="360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783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Myths of Ireland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Emerald Isle has a long history of folklore.</a:t>
            </a:r>
          </a:p>
          <a:p>
            <a:r>
              <a:rPr lang="en-US" dirty="0" smtClean="0"/>
              <a:t>The ancient societies of Ireland, the Celtics and the Druids believed very strongly in magic.</a:t>
            </a:r>
          </a:p>
          <a:p>
            <a:r>
              <a:rPr lang="en-US" dirty="0" smtClean="0"/>
              <a:t>These beliefs were passed down through oral and written tradition and survive in some form to this day.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654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Banshee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A female ghost who carried the omen of death.</a:t>
            </a:r>
          </a:p>
          <a:p>
            <a:r>
              <a:rPr lang="en-US" dirty="0" smtClean="0"/>
              <a:t>She could appear in several forms: and old woman in rags, a beautiful young girl, or an Irish washwoman who cleaned bloody rags.</a:t>
            </a:r>
          </a:p>
          <a:p>
            <a:r>
              <a:rPr lang="en-US" dirty="0" smtClean="0"/>
              <a:t>When she was seen, she screamed a horrible cry.</a:t>
            </a:r>
          </a:p>
          <a:p>
            <a:r>
              <a:rPr lang="en-US" dirty="0" smtClean="0"/>
              <a:t>Legend says her scream brought death to the family who heard 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802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867400" cy="44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793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Pookas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Pooka</a:t>
            </a:r>
            <a:r>
              <a:rPr lang="en-US" dirty="0" smtClean="0"/>
              <a:t> is a fairy,  but a rather troublesome one. </a:t>
            </a:r>
          </a:p>
          <a:p>
            <a:r>
              <a:rPr lang="en-US" dirty="0" smtClean="0"/>
              <a:t>They appear at night in rural Ireland and on the sea.</a:t>
            </a:r>
          </a:p>
          <a:p>
            <a:r>
              <a:rPr lang="en-US" dirty="0" smtClean="0"/>
              <a:t>If the </a:t>
            </a:r>
            <a:r>
              <a:rPr lang="en-US" dirty="0" err="1" smtClean="0"/>
              <a:t>Pooka</a:t>
            </a:r>
            <a:r>
              <a:rPr lang="en-US" dirty="0" smtClean="0"/>
              <a:t> is having a good day, they may only destroy a farm.</a:t>
            </a:r>
          </a:p>
          <a:p>
            <a:r>
              <a:rPr lang="en-US" dirty="0" smtClean="0"/>
              <a:t>If a </a:t>
            </a:r>
            <a:r>
              <a:rPr lang="en-US" dirty="0" err="1" smtClean="0"/>
              <a:t>Pooka</a:t>
            </a:r>
            <a:r>
              <a:rPr lang="en-US" dirty="0" smtClean="0"/>
              <a:t> is having a bad day, it will stand in the field and call to family members by name. When the family member came out, the </a:t>
            </a:r>
            <a:r>
              <a:rPr lang="en-US" dirty="0" err="1" smtClean="0"/>
              <a:t>Pooka</a:t>
            </a:r>
            <a:r>
              <a:rPr lang="en-US" dirty="0" smtClean="0"/>
              <a:t> would steal them away.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092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82573"/>
            <a:ext cx="3124200" cy="466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78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Changelings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legend of a changeling is a very old Irish legend.</a:t>
            </a:r>
          </a:p>
          <a:p>
            <a:r>
              <a:rPr lang="en-US" dirty="0" smtClean="0"/>
              <a:t>Female fairies give birth to deformed children.</a:t>
            </a:r>
          </a:p>
          <a:p>
            <a:r>
              <a:rPr lang="en-US" dirty="0" smtClean="0"/>
              <a:t>Fairies would then go into the human world and swap their baby for a pretty  human baby.</a:t>
            </a:r>
          </a:p>
          <a:p>
            <a:r>
              <a:rPr lang="en-US" dirty="0" smtClean="0"/>
              <a:t>Changelings looked like unattractive  human babies, but were not human.</a:t>
            </a:r>
          </a:p>
          <a:p>
            <a:r>
              <a:rPr lang="en-US" dirty="0" smtClean="0"/>
              <a:t>The only time a changeling baby laughed or smiled is when misfortune befell its family.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8070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5791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3398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Leprechauns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famous type of Irish fairy.</a:t>
            </a:r>
          </a:p>
          <a:p>
            <a:r>
              <a:rPr lang="en-US" dirty="0" smtClean="0"/>
              <a:t>Tall fairies that look like old men.</a:t>
            </a:r>
          </a:p>
          <a:p>
            <a:r>
              <a:rPr lang="en-US" dirty="0" smtClean="0"/>
              <a:t>They love to collect gold which they hide at the end of a rainbow.</a:t>
            </a:r>
          </a:p>
          <a:p>
            <a:r>
              <a:rPr lang="en-US" dirty="0" smtClean="0"/>
              <a:t>If a human can catch a leprechaun, the fairy must give that human 3 wishes before he can be let go.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5989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</TotalTime>
  <Words>537</Words>
  <Application>Microsoft Office PowerPoint</Application>
  <PresentationFormat>Presentación en pantalla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Austin</vt:lpstr>
      <vt:lpstr>Ireland’s Mythical Creatures &amp; Legends </vt:lpstr>
      <vt:lpstr>The Myths of Ireland</vt:lpstr>
      <vt:lpstr>The Banshee</vt:lpstr>
      <vt:lpstr>Diapositiva 4</vt:lpstr>
      <vt:lpstr>The Pookas</vt:lpstr>
      <vt:lpstr>Diapositiva 6</vt:lpstr>
      <vt:lpstr>The Changelings</vt:lpstr>
      <vt:lpstr>Diapositiva 8</vt:lpstr>
      <vt:lpstr>The Leprechauns</vt:lpstr>
      <vt:lpstr>Diapositiva 10</vt:lpstr>
      <vt:lpstr>Finn MacCool </vt:lpstr>
      <vt:lpstr>Diapositiva 12</vt:lpstr>
      <vt:lpstr>Saint Patrick</vt:lpstr>
      <vt:lpstr>Diapositiva 14</vt:lpstr>
      <vt:lpstr>The Shamrock </vt:lpstr>
      <vt:lpstr>Diapositiva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Ireland’s Mythical Creatures &amp; Legends</dc:title>
  <dc:creator>Sarah Moje</dc:creator>
  <cp:lastModifiedBy>Usuario</cp:lastModifiedBy>
  <cp:revision>4</cp:revision>
  <dcterms:created xsi:type="dcterms:W3CDTF">2013-02-11T15:36:09Z</dcterms:created>
  <dcterms:modified xsi:type="dcterms:W3CDTF">2016-03-04T08:50:05Z</dcterms:modified>
</cp:coreProperties>
</file>