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147069-90AA-4508-AC7B-9F4D0501FE4B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031472-AD42-418A-BBC4-948BD594BEF3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Advertisements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advert</a:t>
            </a:r>
            <a:r>
              <a:rPr lang="es-ES" dirty="0" smtClean="0"/>
              <a:t> more </a:t>
            </a:r>
            <a:r>
              <a:rPr lang="es-ES" dirty="0" err="1" smtClean="0"/>
              <a:t>effective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camera looks </a:t>
            </a:r>
            <a:r>
              <a:rPr lang="es-ES" dirty="0" err="1" smtClean="0"/>
              <a:t>sharper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salad looks </a:t>
            </a:r>
            <a:r>
              <a:rPr lang="es-ES" dirty="0" err="1" smtClean="0"/>
              <a:t>fresher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background</a:t>
            </a:r>
            <a:r>
              <a:rPr lang="es-ES" dirty="0" smtClean="0"/>
              <a:t> looks </a:t>
            </a:r>
            <a:r>
              <a:rPr lang="es-ES" dirty="0" err="1" smtClean="0"/>
              <a:t>comfortable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beautiful</a:t>
            </a:r>
            <a:r>
              <a:rPr lang="es-ES" dirty="0" smtClean="0"/>
              <a:t> </a:t>
            </a:r>
            <a:r>
              <a:rPr lang="es-ES" dirty="0" err="1" smtClean="0"/>
              <a:t>woman</a:t>
            </a:r>
            <a:r>
              <a:rPr lang="es-ES" dirty="0" smtClean="0"/>
              <a:t> </a:t>
            </a:r>
            <a:r>
              <a:rPr lang="es-ES" dirty="0" err="1" smtClean="0"/>
              <a:t>eating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salad.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Why</a:t>
            </a:r>
            <a:r>
              <a:rPr lang="es-ES" dirty="0" smtClean="0"/>
              <a:t> are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effective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salad,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shown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dirty="0" err="1" smtClean="0"/>
              <a:t>think</a:t>
            </a:r>
            <a:r>
              <a:rPr lang="es-ES" dirty="0" smtClean="0"/>
              <a:t> </a:t>
            </a:r>
            <a:r>
              <a:rPr lang="es-ES" dirty="0" err="1" smtClean="0"/>
              <a:t>differently</a:t>
            </a:r>
            <a:endParaRPr lang="es-ES" dirty="0" smtClean="0"/>
          </a:p>
          <a:p>
            <a:r>
              <a:rPr lang="es-ES" dirty="0" smtClean="0"/>
              <a:t>I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beautiful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I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salad</a:t>
            </a:r>
          </a:p>
          <a:p>
            <a:r>
              <a:rPr lang="es-ES" dirty="0" smtClean="0"/>
              <a:t>A </a:t>
            </a:r>
            <a:r>
              <a:rPr lang="es-ES" dirty="0" err="1" smtClean="0"/>
              <a:t>beautiful</a:t>
            </a:r>
            <a:r>
              <a:rPr lang="es-ES" dirty="0" smtClean="0"/>
              <a:t> </a:t>
            </a:r>
            <a:r>
              <a:rPr lang="es-ES" dirty="0" err="1" smtClean="0"/>
              <a:t>woman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I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salad</a:t>
            </a:r>
          </a:p>
          <a:p>
            <a:r>
              <a:rPr lang="es-ES" dirty="0" smtClean="0"/>
              <a:t>I can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salad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comfort</a:t>
            </a:r>
            <a:r>
              <a:rPr lang="es-ES" dirty="0" smtClean="0"/>
              <a:t> of my home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Internet </a:t>
            </a:r>
            <a:r>
              <a:rPr lang="es-ES" dirty="0" err="1" smtClean="0"/>
              <a:t>adverts</a:t>
            </a:r>
            <a:r>
              <a:rPr lang="es-ES" dirty="0" smtClean="0"/>
              <a:t> (viral videos)</a:t>
            </a:r>
            <a:endParaRPr lang="es-ES" dirty="0"/>
          </a:p>
        </p:txBody>
      </p:sp>
      <p:pic>
        <p:nvPicPr>
          <p:cNvPr id="4" name="3 Marcador de contenido" descr="IsaiahMustafaOldSpicecommerci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62225" y="1822450"/>
            <a:ext cx="5245100" cy="40513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advertisement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advertisement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 </a:t>
            </a:r>
            <a:r>
              <a:rPr lang="es-ES" dirty="0" err="1" smtClean="0"/>
              <a:t>company</a:t>
            </a:r>
            <a:r>
              <a:rPr lang="es-ES" dirty="0" smtClean="0"/>
              <a:t> </a:t>
            </a:r>
            <a:r>
              <a:rPr lang="es-ES" dirty="0" err="1" smtClean="0"/>
              <a:t>intentionally</a:t>
            </a:r>
            <a:r>
              <a:rPr lang="es-ES" dirty="0" smtClean="0"/>
              <a:t> uses </a:t>
            </a:r>
            <a:r>
              <a:rPr lang="es-ES" dirty="0" err="1" smtClean="0"/>
              <a:t>to</a:t>
            </a:r>
            <a:r>
              <a:rPr lang="es-ES" dirty="0" smtClean="0"/>
              <a:t> try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promote</a:t>
            </a:r>
            <a:r>
              <a:rPr lang="es-ES" dirty="0" smtClean="0"/>
              <a:t> and </a:t>
            </a:r>
            <a:r>
              <a:rPr lang="es-ES" dirty="0" err="1" smtClean="0"/>
              <a:t>sell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product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Types</a:t>
            </a:r>
            <a:r>
              <a:rPr lang="es-ES" dirty="0" smtClean="0"/>
              <a:t> of </a:t>
            </a:r>
            <a:r>
              <a:rPr lang="es-ES" dirty="0" err="1" smtClean="0"/>
              <a:t>adverts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Television</a:t>
            </a:r>
            <a:r>
              <a:rPr lang="es-ES" dirty="0" smtClean="0"/>
              <a:t> </a:t>
            </a:r>
            <a:r>
              <a:rPr lang="es-ES" dirty="0" err="1" smtClean="0"/>
              <a:t>commercials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Billboards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Magazine</a:t>
            </a:r>
          </a:p>
          <a:p>
            <a:endParaRPr lang="es-ES" dirty="0" smtClean="0"/>
          </a:p>
          <a:p>
            <a:r>
              <a:rPr lang="es-ES" dirty="0" smtClean="0"/>
              <a:t>Internet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apple_ip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7525" y="1498600"/>
            <a:ext cx="6794500" cy="4699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haddonsundbloomsanta_thumb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89337" y="1800225"/>
            <a:ext cx="3190875" cy="40957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mms-branded-entertainment-300x2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844824"/>
            <a:ext cx="4489797" cy="315782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makes</a:t>
            </a:r>
            <a:r>
              <a:rPr lang="es-ES" dirty="0" smtClean="0"/>
              <a:t> a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advert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gets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attention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remember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long</a:t>
            </a:r>
            <a:r>
              <a:rPr lang="es-ES" dirty="0" smtClean="0"/>
              <a:t> time.</a:t>
            </a:r>
          </a:p>
          <a:p>
            <a:endParaRPr lang="es-ES" dirty="0" smtClean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makes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product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makes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product</a:t>
            </a:r>
            <a:r>
              <a:rPr lang="es-ES" dirty="0" smtClean="0"/>
              <a:t> look </a:t>
            </a:r>
            <a:r>
              <a:rPr lang="es-ES" dirty="0" err="1" smtClean="0"/>
              <a:t>appealing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rather</a:t>
            </a:r>
            <a:r>
              <a:rPr lang="es-ES" dirty="0" smtClean="0"/>
              <a:t> </a:t>
            </a:r>
            <a:r>
              <a:rPr lang="es-ES" dirty="0" err="1" smtClean="0"/>
              <a:t>buy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?</a:t>
            </a:r>
            <a:endParaRPr lang="es-ES" dirty="0"/>
          </a:p>
        </p:txBody>
      </p:sp>
      <p:pic>
        <p:nvPicPr>
          <p:cNvPr id="4" name="3 Marcador de contenido" descr="40126_article_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2181578"/>
            <a:ext cx="7499350" cy="33330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?</a:t>
            </a:r>
            <a:endParaRPr lang="es-ES" dirty="0"/>
          </a:p>
        </p:txBody>
      </p:sp>
      <p:pic>
        <p:nvPicPr>
          <p:cNvPr id="4" name="3 Marcador de contenido" descr="2930AE7300000578-3103223-image-a-36_14331761670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3" y="1131153"/>
            <a:ext cx="3324114" cy="511724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162</Words>
  <Application>Microsoft Office PowerPoint</Application>
  <PresentationFormat>Presentación en pantalla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Solsticio</vt:lpstr>
      <vt:lpstr>Advertisements</vt:lpstr>
      <vt:lpstr>What is an advertisement?</vt:lpstr>
      <vt:lpstr>Types of adverts</vt:lpstr>
      <vt:lpstr>Diapositiva 4</vt:lpstr>
      <vt:lpstr>Diapositiva 5</vt:lpstr>
      <vt:lpstr>Diapositiva 6</vt:lpstr>
      <vt:lpstr>What makes a good advert?</vt:lpstr>
      <vt:lpstr>Would you rather buy this?</vt:lpstr>
      <vt:lpstr>Or this?</vt:lpstr>
      <vt:lpstr>Why is the second advert more effective?</vt:lpstr>
      <vt:lpstr>Why are those things effective?</vt:lpstr>
      <vt:lpstr>Internet adverts (viral videos)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Advertisements</dc:title>
  <dc:creator>Profesordo</dc:creator>
  <cp:lastModifiedBy>Profesordo</cp:lastModifiedBy>
  <cp:revision>3</cp:revision>
  <dcterms:created xsi:type="dcterms:W3CDTF">2016-03-01T12:56:22Z</dcterms:created>
  <dcterms:modified xsi:type="dcterms:W3CDTF">2016-03-01T13:21:43Z</dcterms:modified>
</cp:coreProperties>
</file>